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78E8A-27CC-4E0B-97D5-680AD3725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0E1F9E-0DC7-4642-9C9B-A46990772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46BDAC-E3D3-4EB2-B373-DEF5B5B5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9CF1FC-38D4-4ACE-836C-E8D677B1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FDC2BB-5E3B-4F0C-87FE-335E6963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173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2AA48-5AD6-4D74-92F0-891E6788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9F497-7BDC-4DAA-ACFE-EC5AE341D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824C80-45F3-4799-87A2-B53C983F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5FE31-D8FD-496C-84DB-A10559E1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39EA58-6D7D-40FE-9F03-3977761B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1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030F2E-9DCC-481F-A92E-F0D53F1A9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12AC0B-AEC0-47E6-ABDC-022E90350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4FC76-246D-4B84-BE86-5B5C04A1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086FEE-1D40-4CE2-A3A1-0518A8CD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0BE680-C89D-4790-875D-D26A9655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912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340D3-203E-41A2-A76C-7822D3D3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935048-7303-4872-8A30-78A7F4BC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553DEB-A6A6-4D82-AEC8-7A3D1E10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FA3DE-99D3-4149-87DD-BBE3302F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5D0B68-202B-4412-A392-5E64315A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65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26868-9DB5-4CD0-9AE5-4C5AE6ED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F9667-1C64-41E2-9286-E928EEB67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8290EF-3439-4F0B-B19A-731E23D3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358582-057D-47DA-B838-2D36FEA3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EC7452-8F28-4E8A-8691-15930243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9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6B3482-BB19-429A-B94E-FD2350D5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4E2FD-A5C0-41A5-9017-AE5148CA1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37201C-E262-4169-9422-84C8624FB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3C6ACD-6ED4-4F4B-A16A-EC6BA829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29B282-1372-4B19-AB8D-604CC670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0327E8-00D9-46F7-9EE7-529FA2B7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393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25C20-BA7D-4D5A-AB59-825FCC37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CE3AEB-DF64-4138-BD28-EC5A1B44E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A1142E-C8AE-49C6-8A45-5C9EFE5D2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B0E0F2-34A6-48EB-BCFC-819D4BC7E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29F26B-A44D-458E-A07B-78F03B449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5BF0A6-6D18-4258-9665-37D3D5A0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CFFC47-7FD8-42A8-9C92-6AEC9D59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2B0204-4A5B-478A-BF87-3E8641D8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277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8F266-7CFC-430D-86AE-6B5A4AFB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B359F5-4CD8-4EFF-93CB-4741547F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2E784D-4433-4E14-8A77-EB68CF2D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75A533-C59B-4496-8545-0C2EF2A3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907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7E94F4-72C5-4A2F-B844-DAC34B4D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8B98D-E7C8-471C-ADCD-46E23866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B0881A-0865-4C50-A551-8539F8F1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84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62C1E-E3C2-46D4-B801-61A0CE28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07B75-4D63-4D39-A428-2E903B36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D53A33-BFB0-4381-A41C-FBF1B99EC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012FCB-8114-4082-93A2-24140635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D0F400-B2AA-472D-BEB9-D9F28614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B8F76E-3D5D-4BC4-8C91-F4DBBE20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75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88744-1F7F-49B5-87BC-F72BACC5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E4B1136-7E1A-46E5-9900-8C6939810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AF2714-BE2D-4264-BA61-DD9ACBFCF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A1920A-E25B-4C3D-89FC-0B00D983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49DEE3-3F9A-47E3-888D-153D1A85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295A4C-50EC-45BC-8D1B-C3131345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02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F4AB50-DD74-4D21-AEEA-87614E11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555CFE-85B5-459A-AFA0-FC0A81C82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377B85-C763-46E2-9989-F475C78E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68F25-F2A3-4CA6-B63B-8E5C249494D7}" type="datetimeFigureOut">
              <a:rPr lang="de-DE" smtClean="0"/>
              <a:t>03.12.2018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C2320-3CBE-46B3-AF82-B6D21D44F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DCAB7D-3B8B-4DED-80E7-3AE3390D8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6C19C-E4E2-45A2-93C8-02A35B1AEE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1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F0D5F-F8E2-4A47-9D0C-CB83E179E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de-DE" dirty="0">
                <a:latin typeface="Bahnschrift" panose="020B0502040204020203" pitchFamily="34" charset="0"/>
              </a:rPr>
              <a:t>Browser game: Tetris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4BB21-060C-4191-9A3F-FBE4E985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6358" y="5274582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de-DE" sz="2000" b="1" dirty="0">
                <a:latin typeface="Bahnschrift" panose="020B0502040204020203" pitchFamily="34" charset="0"/>
              </a:rPr>
              <a:t>Flavio Medina</a:t>
            </a:r>
          </a:p>
          <a:p>
            <a:pPr algn="l"/>
            <a:r>
              <a:rPr lang="de-DE" sz="2000" b="1" dirty="0">
                <a:latin typeface="Bahnschrift" panose="020B0502040204020203" pitchFamily="34" charset="0"/>
              </a:rPr>
              <a:t>Philipp Prica</a:t>
            </a:r>
          </a:p>
          <a:p>
            <a:pPr algn="l"/>
            <a:r>
              <a:rPr lang="de-DE" sz="2000" b="1" dirty="0">
                <a:latin typeface="Bahnschrift" panose="020B0502040204020203" pitchFamily="34" charset="0"/>
              </a:rPr>
              <a:t>Benno Vuong</a:t>
            </a:r>
          </a:p>
          <a:p>
            <a:pPr algn="l"/>
            <a:endParaRPr lang="de-DE" sz="2000" dirty="0"/>
          </a:p>
        </p:txBody>
      </p:sp>
      <p:pic>
        <p:nvPicPr>
          <p:cNvPr id="7" name="Grafik 6" descr="Ein Bild, das LEGO enthält.&#10;&#10;Mit hoher Zuverlässigkeit generierte Beschreibung">
            <a:extLst>
              <a:ext uri="{FF2B5EF4-FFF2-40B4-BE49-F238E27FC236}">
                <a16:creationId xmlns:a16="http://schemas.microsoft.com/office/drawing/2014/main" id="{228B0646-190E-4602-963D-65788D52D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1" b="22993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85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latin typeface="Bahnschrift" panose="020B0502040204020203" pitchFamily="34" charset="0"/>
              </a:rPr>
              <a:t>Simple </a:t>
            </a:r>
            <a:r>
              <a:rPr lang="de-DE" b="1" dirty="0" err="1">
                <a:latin typeface="Bahnschrift" panose="020B0502040204020203" pitchFamily="34" charset="0"/>
              </a:rPr>
              <a:t>wireframe</a:t>
            </a:r>
            <a:endParaRPr lang="de-DE" b="1" dirty="0">
              <a:latin typeface="Bahnschrift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67593F-E306-4BE2-986B-4AB9E047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" y="1690688"/>
            <a:ext cx="6366730" cy="39551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FCB669F-045F-4618-A032-FF11F7690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08" y="2714229"/>
            <a:ext cx="6384352" cy="39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7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latin typeface="Bahnschrift" panose="020B0502040204020203" pitchFamily="34" charset="0"/>
              </a:rPr>
              <a:t>Technologies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48271BF-FE97-4A9A-97A4-1135B7B2D1E3}"/>
              </a:ext>
            </a:extLst>
          </p:cNvPr>
          <p:cNvSpPr/>
          <p:nvPr/>
        </p:nvSpPr>
        <p:spPr>
          <a:xfrm>
            <a:off x="838200" y="1686470"/>
            <a:ext cx="83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>
                <a:latin typeface="Bahnschrift" panose="020B0502040204020203" pitchFamily="34" charset="0"/>
              </a:rPr>
              <a:t>Front end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3004B62-4C2C-4416-B7BD-0EF6E50B1C7E}"/>
              </a:ext>
            </a:extLst>
          </p:cNvPr>
          <p:cNvSpPr/>
          <p:nvPr/>
        </p:nvSpPr>
        <p:spPr>
          <a:xfrm>
            <a:off x="838200" y="3724135"/>
            <a:ext cx="83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>
                <a:latin typeface="Bahnschrift" panose="020B0502040204020203" pitchFamily="34" charset="0"/>
              </a:rPr>
              <a:t>Back 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B7073C-B71B-4951-9946-C88876A95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30" y="2519482"/>
            <a:ext cx="2585484" cy="909518"/>
          </a:xfrm>
          <a:prstGeom prst="rect">
            <a:avLst/>
          </a:prstGeom>
        </p:spPr>
      </p:pic>
      <p:pic>
        <p:nvPicPr>
          <p:cNvPr id="9" name="Grafik 8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70E2905-8998-4815-BB2D-DBE59CDF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14" y="4802356"/>
            <a:ext cx="3087060" cy="9360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3F813F-D472-4A0F-B2A1-29CD63589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2030" y="4550145"/>
            <a:ext cx="2464907" cy="15081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E1A16AE-22C2-46AA-B8D6-888CDC151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97" y="4516300"/>
            <a:ext cx="1508190" cy="150819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5A05141-2B7C-43F2-9487-DEE87D0DEF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00" y="4302776"/>
            <a:ext cx="1739563" cy="1935237"/>
          </a:xfrm>
          <a:prstGeom prst="rect">
            <a:avLst/>
          </a:prstGeom>
        </p:spPr>
      </p:pic>
      <p:pic>
        <p:nvPicPr>
          <p:cNvPr id="11" name="Grafik 10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8B7E0A08-9E4E-4FE6-A46E-3935EA7C7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51" y="2783245"/>
            <a:ext cx="3124125" cy="6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F6D21C6-2E3E-4252-BECE-058AE762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14EDA-5BCB-43CD-8D69-0B35698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latin typeface="Bahnschrift" panose="020B0502040204020203" pitchFamily="34" charset="0"/>
              </a:rPr>
              <a:t>User Stories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E9FCE24-6D35-40FC-8B4B-2DF4480EB583}"/>
              </a:ext>
            </a:extLst>
          </p:cNvPr>
          <p:cNvSpPr/>
          <p:nvPr/>
        </p:nvSpPr>
        <p:spPr>
          <a:xfrm>
            <a:off x="838200" y="1686470"/>
            <a:ext cx="964550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As a user, I want to</a:t>
            </a:r>
          </a:p>
          <a:p>
            <a:endParaRPr lang="en-US" sz="36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Play a game of Tetris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Be able to login and logoff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Save my scores and compare them to other high scores in 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Change the difficulty of the game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Play against another person (Local Multiplayer)</a:t>
            </a:r>
          </a:p>
          <a:p>
            <a:endParaRPr lang="en-US" sz="32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EGO enthält.&#10;&#10;Mit hoher Zuverlässigkeit generierte Beschreibung">
            <a:extLst>
              <a:ext uri="{FF2B5EF4-FFF2-40B4-BE49-F238E27FC236}">
                <a16:creationId xmlns:a16="http://schemas.microsoft.com/office/drawing/2014/main" id="{769819D0-FC95-4DFE-8BF8-9A4EE7440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Breitbild</PresentationFormat>
  <Paragraphs>17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Bahnschrift</vt:lpstr>
      <vt:lpstr>Calibri</vt:lpstr>
      <vt:lpstr>Calibri Light</vt:lpstr>
      <vt:lpstr>Office</vt:lpstr>
      <vt:lpstr>Browser game: Tetris</vt:lpstr>
      <vt:lpstr>Simple wireframe</vt:lpstr>
      <vt:lpstr>Technologies</vt:lpstr>
      <vt:lpstr>User Stories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game: Tetris</dc:title>
  <dc:creator>Flavio Medina</dc:creator>
  <cp:lastModifiedBy>Flavio</cp:lastModifiedBy>
  <cp:revision>19</cp:revision>
  <dcterms:created xsi:type="dcterms:W3CDTF">2018-12-03T05:33:03Z</dcterms:created>
  <dcterms:modified xsi:type="dcterms:W3CDTF">2018-12-03T15:40:48Z</dcterms:modified>
</cp:coreProperties>
</file>